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firstSlideNum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iQGn1GBeBoJvm7RkO/TViJ4/BK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9” with “stb2_page 9_deanna 1” at CENTER / ANIMATE between “stb2_page 9_aesop vfx 1” and “vfx 2” / FAST FADE TO “stb2_page 9_deanna 2” / FADE TO page 10.</a:t>
            </a:r>
            <a:endParaRPr/>
          </a:p>
        </p:txBody>
      </p:sp>
      <p:sp>
        <p:nvSpPr>
          <p:cNvPr id="228" name="Google Shape;22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10” / SHOW “stb2_page 10_deanna 1” and “stb2_page 10_athos and lethabo 1” / ANIMATE TO “stb2_page 10_deanna 2” and “stb2_page 10_athos and lethabo 2” / FADE TO page 11.</a:t>
            </a:r>
            <a:endParaRPr/>
          </a:p>
        </p:txBody>
      </p:sp>
      <p:sp>
        <p:nvSpPr>
          <p:cNvPr id="242" name="Google Shape;24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11” / FADE IN “stb2_page 11 / dialogue / FADE IN “stab2_page 11_athos and Lethabo” / dialogue / SLOW FADE TO page 12.</a:t>
            </a:r>
            <a:endParaRPr/>
          </a:p>
        </p:txBody>
      </p:sp>
      <p:sp>
        <p:nvSpPr>
          <p:cNvPr id="258" name="Google Shape;25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”bg stb2_page 12” / dialogue / TRANSITION TO Explore Mode 2.</a:t>
            </a:r>
            <a:endParaRPr/>
          </a:p>
        </p:txBody>
      </p:sp>
      <p:sp>
        <p:nvSpPr>
          <p:cNvPr id="272" name="Google Shape;27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1” / Dialogue / FADE TO page 2.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”bg stb2_page 2” / dialogue / FAST ZOOM TO page 3.</a:t>
            </a:r>
            <a:endParaRPr/>
          </a:p>
        </p:txBody>
      </p:sp>
      <p:sp>
        <p:nvSpPr>
          <p:cNvPr id="102" name="Google Shape;10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3” with “stb2_page 3_scary figure 1” / ANIMATE TO “stb2_page 3_scary figure 2” / PUSH UP “stb2_page 3_d screaming” stage left / dialogue / FADE TO page 4.</a:t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4” / dialogue / TILT UP to page 5.</a:t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5” /  SHOW “stb2_page 5_athos hanging 1”/ ANIMATE “stb2_page 5_athos hanging 2” to “stb2_page 5_athos hanging 3” / ANIMATE “stb2_page 5_lethabo on tree 1” to “stb2_page 5_lethabo on tree 2” / ANIMATE “stb2_page 5_lethabo on tree” to “stb2_page 5_slash 1” to “stb2_page 5_slash 2” to “stb2_page 5_lethabo on tree 4” and “stb2_page 5_athos hanging 4” to “athos hanging 5” / CUT TO page 6.</a:t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6” / ANIMATE “stb2_page 6_deanna look 1” to “stb2_page 6_deanna look 2” with SHAKING CAMERA / PAN STAGE LEFT to page 7.</a:t>
            </a:r>
            <a:endParaRPr/>
          </a:p>
        </p:txBody>
      </p:sp>
      <p:sp>
        <p:nvSpPr>
          <p:cNvPr id="180" name="Google Shape;1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“bg stb2_page 7” / FADE “stb2_page 7_deanna look 3” / FADE TO page 8.</a:t>
            </a:r>
            <a:endParaRPr/>
          </a:p>
        </p:txBody>
      </p:sp>
      <p:sp>
        <p:nvSpPr>
          <p:cNvPr id="190" name="Google Shape;19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”bg stb2_page 8” with “stb2_page 8_athos on floor 1” / dialogue / ANIMATE “stb2_page 8_deanna 1” to “stb2_page 8_deanna 2” / FADE IN “stb2_page 8_athos on floor 2” / FADE TO “stb2_page 8_athos on floor 3” with dialogue / FADE TO “stb2_page 8_deanna 3” and “stb2_page 8_athos on floor 4” / FADE OUT “stb2_page 8_athos on floor 4” / show dialogue / CUT TO page 9.</a:t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Relationship Id="rId7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3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44.png"/><Relationship Id="rId13" Type="http://schemas.openxmlformats.org/officeDocument/2006/relationships/image" Target="../media/image16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9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Storybook Mode 2 Rough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Draft #1.2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Bard from Racha Den DEMO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23 August 2023</a:t>
            </a:r>
            <a:endParaRPr/>
          </a:p>
        </p:txBody>
      </p:sp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character with blue eyes&#10;&#10;Description automatically generated" id="230" name="Google Shape;2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443" y="1353003"/>
            <a:ext cx="7011628" cy="5504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neon lines on a black background&#10;&#10;Description automatically generated" id="231" name="Google Shape;23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8883" y="232842"/>
            <a:ext cx="5398364" cy="2240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neon lights on a black background&#10;&#10;Description automatically generated" id="232" name="Google Shape;23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1880" y="283648"/>
            <a:ext cx="3647254" cy="1630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ug&#10;&#10;Description automatically generated" id="233" name="Google Shape;23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9643" y="669057"/>
            <a:ext cx="7469414" cy="618894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/>
          <p:nvPr/>
        </p:nvSpPr>
        <p:spPr>
          <a:xfrm>
            <a:off x="0" y="4582967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830550" y="5421389"/>
            <a:ext cx="73309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Aesop is nearby! And there’s a whole lot of them!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>
            <a:off x="830550" y="5421388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then! Deanna sensed magic!</a:t>
            </a:r>
            <a:endParaRPr/>
          </a:p>
        </p:txBody>
      </p:sp>
      <p:sp>
        <p:nvSpPr>
          <p:cNvPr id="238" name="Google Shape;23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toon characters in black and white&#10;&#10;Description automatically generated" id="244" name="Google Shape;2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942" y="1691442"/>
            <a:ext cx="7443821" cy="4223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toon characters with arms crossed&#10;&#10;Description automatically generated" id="245" name="Google Shape;2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0002" y="1509823"/>
            <a:ext cx="8451293" cy="4446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ird with blue lines&#10;&#10;Description automatically generated" id="246" name="Google Shape;24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704" y="0"/>
            <a:ext cx="8829561" cy="595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/>
          <p:nvPr/>
        </p:nvSpPr>
        <p:spPr>
          <a:xfrm>
            <a:off x="0" y="136525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11"/>
          <p:cNvGrpSpPr/>
          <p:nvPr/>
        </p:nvGrpSpPr>
        <p:grpSpPr>
          <a:xfrm>
            <a:off x="530704" y="657037"/>
            <a:ext cx="10069863" cy="992865"/>
            <a:chOff x="864581" y="4852783"/>
            <a:chExt cx="10069863" cy="992865"/>
          </a:xfrm>
        </p:grpSpPr>
        <p:sp>
          <p:nvSpPr>
            <p:cNvPr id="249" name="Google Shape;249;p11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“There’s wisps nearby!”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1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blue lines in the dark&#10;&#10;Description automatically generated" id="251" name="Google Shape;25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7216" y="4926469"/>
            <a:ext cx="790998" cy="14298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0" y="4568269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752500" y="5194750"/>
            <a:ext cx="106869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 Deanna flew! She soared through the branches and vines, following the enchanted whispers without a second thought.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two animals&#10;&#10;Description automatically generated with medium confidence" id="260" name="Google Shape;2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3355" y="788756"/>
            <a:ext cx="7429501" cy="524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5585" y="2924906"/>
            <a:ext cx="752929" cy="124522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  <p:sp>
        <p:nvSpPr>
          <p:cNvPr id="264" name="Google Shape;264;p12"/>
          <p:cNvSpPr txBox="1"/>
          <p:nvPr/>
        </p:nvSpPr>
        <p:spPr>
          <a:xfrm>
            <a:off x="850077" y="5185841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Lethabo and Athos bumbled through the branches before they stopped in their tracks, their jaws dropping to the ground.</a:t>
            </a:r>
            <a:endParaRPr/>
          </a:p>
        </p:txBody>
      </p:sp>
      <p:grpSp>
        <p:nvGrpSpPr>
          <p:cNvPr id="265" name="Google Shape;265;p12"/>
          <p:cNvGrpSpPr/>
          <p:nvPr/>
        </p:nvGrpSpPr>
        <p:grpSpPr>
          <a:xfrm>
            <a:off x="850077" y="4894370"/>
            <a:ext cx="10069863" cy="992865"/>
            <a:chOff x="864581" y="4852783"/>
            <a:chExt cx="10069863" cy="992865"/>
          </a:xfrm>
        </p:grpSpPr>
        <p:sp>
          <p:nvSpPr>
            <p:cNvPr id="266" name="Google Shape;266;p12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Ya-ho!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Look at this, everyone!”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12"/>
          <p:cNvSpPr txBox="1"/>
          <p:nvPr/>
        </p:nvSpPr>
        <p:spPr>
          <a:xfrm>
            <a:off x="840931" y="5192079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Deanna pushed herself through layers of foliage until, finally, she discovers an oh-so magical sight hat has her go starry-eyed.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bug&#10;&#10;Description automatically generated" id="274" name="Google Shape;2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838" y="419546"/>
            <a:ext cx="4469912" cy="477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lt1"/>
                </a:solidFill>
              </a:rPr>
              <a:t>‹#›</a:t>
            </a:fld>
            <a:endParaRPr sz="3200">
              <a:solidFill>
                <a:schemeClr val="lt1"/>
              </a:solidFill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646307" y="5236723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 sight! They found Aesop wisps all right, a whole flock of them surrounding some old, forgotten ruins on the forest floor!</a:t>
            </a:r>
            <a:endParaRPr/>
          </a:p>
        </p:txBody>
      </p:sp>
      <p:grpSp>
        <p:nvGrpSpPr>
          <p:cNvPr id="278" name="Google Shape;278;p13"/>
          <p:cNvGrpSpPr/>
          <p:nvPr/>
        </p:nvGrpSpPr>
        <p:grpSpPr>
          <a:xfrm>
            <a:off x="646307" y="4741148"/>
            <a:ext cx="10069863" cy="1362197"/>
            <a:chOff x="864581" y="4852783"/>
            <a:chExt cx="10069863" cy="1362197"/>
          </a:xfrm>
        </p:grpSpPr>
        <p:sp>
          <p:nvSpPr>
            <p:cNvPr id="279" name="Google Shape;279;p13"/>
            <p:cNvSpPr txBox="1"/>
            <p:nvPr/>
          </p:nvSpPr>
          <p:spPr>
            <a:xfrm>
              <a:off x="864581" y="5383983"/>
              <a:ext cx="100698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“This is great! We’re sure to find a hero’s story here somewhere! Let’s go in!”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 OF Storybook Mode 2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TRANSITION TO Explore Mode 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830550" y="5421389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Deanna peeked through the foliage…</a:t>
            </a:r>
            <a:endParaRPr/>
          </a:p>
        </p:txBody>
      </p:sp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830550" y="5421389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…only to spy a large, brutish figure stalking the shady grove up ahead.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830550" y="5288705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Shaking in her booties, Deanna doesn’t take the chance. She backs away… slowly… slowly...</a:t>
            </a:r>
            <a:endParaRPr/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830550" y="5421389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then—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Snap!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Deanna stepped on a twig!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horse&#10;&#10;Description automatically generated"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8193" y="757442"/>
            <a:ext cx="8949550" cy="6100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devil&#10;&#10;Description automatically generated"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193" y="757442"/>
            <a:ext cx="10054623" cy="6100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white alien with arms spread out&#10;&#10;Description automatically generated with medium confidence" id="116" name="Google Shape;1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671"/>
            <a:ext cx="8059643" cy="6855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727025" y="5421389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monster! A monster spotted her!</a:t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727025" y="4955982"/>
            <a:ext cx="10069863" cy="992865"/>
            <a:chOff x="864581" y="4852783"/>
            <a:chExt cx="10069863" cy="992865"/>
          </a:xfrm>
        </p:grpSpPr>
        <p:sp>
          <p:nvSpPr>
            <p:cNvPr id="120" name="Google Shape;120;p4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Aaaaaaaaaaaah!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p14:dur="800">
    <p:circl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character with a cape&#10;&#10;Description automatically generated" id="128" name="Google Shape;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440" y="383437"/>
            <a:ext cx="3196171" cy="457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lion&#10;&#10;Description automatically generated" id="129" name="Google Shape;12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0360" y="602760"/>
            <a:ext cx="5247287" cy="6255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ee&#10;&#10;Description automatically generated" id="130" name="Google Shape;13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1457" y="459013"/>
            <a:ext cx="4782048" cy="4418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331440" y="5227031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Lethabo stifles a laugh and points up. Deanna then hears a disgruntled, “Ah-hem…”</a:t>
            </a:r>
            <a:endParaRPr/>
          </a:p>
        </p:txBody>
      </p:sp>
      <p:grpSp>
        <p:nvGrpSpPr>
          <p:cNvPr id="133" name="Google Shape;133;p5"/>
          <p:cNvGrpSpPr/>
          <p:nvPr/>
        </p:nvGrpSpPr>
        <p:grpSpPr>
          <a:xfrm>
            <a:off x="1332242" y="4901578"/>
            <a:ext cx="10069863" cy="992865"/>
            <a:chOff x="864581" y="4852783"/>
            <a:chExt cx="10069863" cy="992865"/>
          </a:xfrm>
        </p:grpSpPr>
        <p:sp>
          <p:nvSpPr>
            <p:cNvPr id="134" name="Google Shape;134;p5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“But wait! If you’re here, then where’s Athos?”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5"/>
          <p:cNvGrpSpPr/>
          <p:nvPr/>
        </p:nvGrpSpPr>
        <p:grpSpPr>
          <a:xfrm>
            <a:off x="1332242" y="4901578"/>
            <a:ext cx="10069863" cy="992865"/>
            <a:chOff x="864581" y="4852783"/>
            <a:chExt cx="10069863" cy="992865"/>
          </a:xfrm>
        </p:grpSpPr>
        <p:sp>
          <p:nvSpPr>
            <p:cNvPr id="137" name="Google Shape;137;p5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“You scared 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patinaai osim!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Wa-ha-ha-ha-ha! 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Lethabo</a:t>
              </a:r>
              <a:endParaRPr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5"/>
          <p:cNvGrpSpPr/>
          <p:nvPr/>
        </p:nvGrpSpPr>
        <p:grpSpPr>
          <a:xfrm>
            <a:off x="1331440" y="4908724"/>
            <a:ext cx="10069863" cy="992865"/>
            <a:chOff x="864581" y="4852783"/>
            <a:chExt cx="10069863" cy="992865"/>
          </a:xfrm>
        </p:grpSpPr>
        <p:sp>
          <p:nvSpPr>
            <p:cNvPr id="140" name="Google Shape;140;p5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“Lethabo! You scared me!”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5"/>
          <p:cNvSpPr txBox="1"/>
          <p:nvPr/>
        </p:nvSpPr>
        <p:spPr>
          <a:xfrm>
            <a:off x="1339784" y="5321649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a minute! That was no monster. It was her lion friend, Lethabo!</a:t>
            </a:r>
            <a:endParaRPr/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lines on a black background&#10;&#10;Description automatically generated" id="149" name="Google Shape;1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5727" y="1785003"/>
            <a:ext cx="2882607" cy="4052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&#10;&#10;Description automatically generated" id="150" name="Google Shape;15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3327" y="1552836"/>
            <a:ext cx="2713963" cy="2827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tiger&#10;&#10;Description automatically generated" id="151" name="Google Shape;15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0506" y="889997"/>
            <a:ext cx="2029781" cy="3327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onkey&#10;&#10;Description automatically generated" id="152" name="Google Shape;15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9949" y="871028"/>
            <a:ext cx="3304295" cy="3327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&#10;&#10;Description automatically generated" id="153" name="Google Shape;15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16503" y="889996"/>
            <a:ext cx="2171394" cy="3162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with a hat&#10;&#10;Description automatically generated" id="154" name="Google Shape;15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68025" y="3254806"/>
            <a:ext cx="2171393" cy="3965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drawing of a person&#10;&#10;Description automatically generated" id="155" name="Google Shape;15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96148" y="718919"/>
            <a:ext cx="2186596" cy="400875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798707" y="5519076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Lethabo had climbed the tree, readied his claw, and—!</a:t>
            </a:r>
            <a:endParaRPr/>
          </a:p>
        </p:txBody>
      </p:sp>
      <p:pic>
        <p:nvPicPr>
          <p:cNvPr descr="A black and white drawing of a fish hook&#10;&#10;Description automatically generated" id="158" name="Google Shape;158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86896" y="761394"/>
            <a:ext cx="1944125" cy="3676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drawing of a bomb&#10;&#10;Description automatically generated" id="159" name="Google Shape;159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98952" y="826862"/>
            <a:ext cx="1512116" cy="3810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 and a rabbit&#10;&#10;Description automatically generated" id="160" name="Google Shape;160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11489" y="727120"/>
            <a:ext cx="3835042" cy="361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6"/>
          <p:cNvGrpSpPr/>
          <p:nvPr/>
        </p:nvGrpSpPr>
        <p:grpSpPr>
          <a:xfrm>
            <a:off x="702867" y="4741141"/>
            <a:ext cx="10090956" cy="1158607"/>
            <a:chOff x="843488" y="4687041"/>
            <a:chExt cx="10090956" cy="1158607"/>
          </a:xfrm>
        </p:grpSpPr>
        <p:sp>
          <p:nvSpPr>
            <p:cNvPr id="162" name="Google Shape;162;p6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“Athos… Watch your tongue. There are children present.”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843488" y="4687041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Lethabo</a:t>
              </a:r>
              <a:endParaRPr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6"/>
          <p:cNvGrpSpPr/>
          <p:nvPr/>
        </p:nvGrpSpPr>
        <p:grpSpPr>
          <a:xfrm>
            <a:off x="694337" y="4727678"/>
            <a:ext cx="10080890" cy="1556113"/>
            <a:chOff x="853554" y="4658867"/>
            <a:chExt cx="10080890" cy="1556113"/>
          </a:xfrm>
        </p:grpSpPr>
        <p:sp>
          <p:nvSpPr>
            <p:cNvPr id="165" name="Google Shape;165;p6"/>
            <p:cNvSpPr txBox="1"/>
            <p:nvPr/>
          </p:nvSpPr>
          <p:spPr>
            <a:xfrm>
              <a:off x="864581" y="5383983"/>
              <a:ext cx="100698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“Ooooh, if ever I see that monkey again, I swear I will… I will…</a:t>
              </a:r>
              <a:r>
                <a:rPr i="1" lang="en-US" sz="2400" u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Sua faccio un mazzo così!</a:t>
              </a:r>
              <a:r>
                <a:rPr lang="en-US" sz="2400" u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853554" y="4658867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Athos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6"/>
          <p:cNvGrpSpPr/>
          <p:nvPr/>
        </p:nvGrpSpPr>
        <p:grpSpPr>
          <a:xfrm>
            <a:off x="686767" y="4730139"/>
            <a:ext cx="10069863" cy="1731529"/>
            <a:chOff x="864581" y="4852783"/>
            <a:chExt cx="10069863" cy="1731529"/>
          </a:xfrm>
        </p:grpSpPr>
        <p:sp>
          <p:nvSpPr>
            <p:cNvPr id="168" name="Google Shape;168;p6"/>
            <p:cNvSpPr txBox="1"/>
            <p:nvPr/>
          </p:nvSpPr>
          <p:spPr>
            <a:xfrm>
              <a:off x="864581" y="5383983"/>
              <a:ext cx="1006986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Lucky?! 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We’ve been imprisoned by a crazy monkey—who just left us to die to a nightmarish monster of legend—which is apparently 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real!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Athos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6"/>
          <p:cNvGrpSpPr/>
          <p:nvPr/>
        </p:nvGrpSpPr>
        <p:grpSpPr>
          <a:xfrm>
            <a:off x="704443" y="4738680"/>
            <a:ext cx="10089381" cy="1526142"/>
            <a:chOff x="845063" y="4688838"/>
            <a:chExt cx="10089381" cy="1526142"/>
          </a:xfrm>
        </p:grpSpPr>
        <p:sp>
          <p:nvSpPr>
            <p:cNvPr id="171" name="Google Shape;171;p6"/>
            <p:cNvSpPr txBox="1"/>
            <p:nvPr/>
          </p:nvSpPr>
          <p:spPr>
            <a:xfrm>
              <a:off x="864581" y="5383983"/>
              <a:ext cx="100698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“Look on the bright side, Athos! At least we were lucky enough to have the vines break our fall!”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845063" y="4688838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Lethabo</a:t>
              </a:r>
              <a:endParaRPr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6"/>
          <p:cNvSpPr txBox="1"/>
          <p:nvPr/>
        </p:nvSpPr>
        <p:spPr>
          <a:xfrm>
            <a:off x="864581" y="5271839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there was Athos stuck in a tree! All tangled up in vines!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didn’t look pleased in the slightest.</a:t>
            </a:r>
            <a:endParaRPr/>
          </a:p>
        </p:txBody>
      </p:sp>
      <p:pic>
        <p:nvPicPr>
          <p:cNvPr descr="A white lines on a black background&#10;&#10;Description automatically generated" id="174" name="Google Shape;17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0"/>
            <a:ext cx="12199660" cy="6873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logo&#10;&#10;Description automatically generated" id="175" name="Google Shape;17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85" y="3648"/>
            <a:ext cx="12186566" cy="6866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2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3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4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7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8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1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8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8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bug&#10;&#10;Description automatically generated" id="182" name="Google Shape;18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884" y="477903"/>
            <a:ext cx="4290872" cy="4770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ee&#10;&#10;Description automatically generated" id="183" name="Google Shape;1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6412" y="0"/>
            <a:ext cx="4890994" cy="528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830550" y="5421389"/>
            <a:ext cx="10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Athos tumbles back to solid ground!</a:t>
            </a:r>
            <a:endParaRPr/>
          </a:p>
        </p:txBody>
      </p:sp>
      <p:sp>
        <p:nvSpPr>
          <p:cNvPr id="186" name="Google Shape;18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bug&#10;&#10;Description automatically generated" id="192" name="Google Shape;1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5636" y="370961"/>
            <a:ext cx="5088164" cy="493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-3049" y="4582968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717880" y="5107693"/>
            <a:ext cx="10069863" cy="992865"/>
            <a:chOff x="864581" y="4852783"/>
            <a:chExt cx="10069863" cy="992865"/>
          </a:xfrm>
        </p:grpSpPr>
        <p:sp>
          <p:nvSpPr>
            <p:cNvPr id="195" name="Google Shape;195;p8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“Oh!”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dog&#10;&#10;Description automatically generated" id="203" name="Google Shape;2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052" y="0"/>
            <a:ext cx="11252945" cy="6137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ug&#10;&#10;Description automatically generated" id="204" name="Google Shape;2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3915" y="3461656"/>
            <a:ext cx="2950028" cy="2676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with a bow tie&#10;&#10;Description automatically generated" id="205" name="Google Shape;20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7428" y="699919"/>
            <a:ext cx="7184572" cy="5526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bird with a black background&#10;&#10;Description automatically generated" id="206" name="Google Shape;20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7429" y="701850"/>
            <a:ext cx="7184569" cy="5526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with a black background&#10;&#10;Description automatically generated" id="207" name="Google Shape;20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7429" y="701849"/>
            <a:ext cx="7184570" cy="5526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ogo with black background&#10;&#10;Description automatically generated" id="208" name="Google Shape;208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679040" y="4082142"/>
            <a:ext cx="6714141" cy="258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bug&#10;&#10;Description automatically generated" id="209" name="Google Shape;20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2219445"/>
            <a:ext cx="2492829" cy="463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0" y="80937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0" y="79972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9"/>
          <p:cNvGrpSpPr/>
          <p:nvPr/>
        </p:nvGrpSpPr>
        <p:grpSpPr>
          <a:xfrm>
            <a:off x="1091443" y="507834"/>
            <a:ext cx="10069863" cy="992865"/>
            <a:chOff x="864581" y="4852783"/>
            <a:chExt cx="10069863" cy="992865"/>
          </a:xfrm>
        </p:grpSpPr>
        <p:sp>
          <p:nvSpPr>
            <p:cNvPr id="213" name="Google Shape;213;p9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r>
                <a:rPr i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Grazie, topolina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.”</a:t>
              </a:r>
              <a:endParaRPr/>
            </a:p>
          </p:txBody>
        </p:sp>
        <p:sp>
          <p:nvSpPr>
            <p:cNvPr id="214" name="Google Shape;214;p9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Athos</a:t>
              </a:r>
              <a:endParaRPr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9"/>
          <p:cNvGrpSpPr/>
          <p:nvPr/>
        </p:nvGrpSpPr>
        <p:grpSpPr>
          <a:xfrm>
            <a:off x="939043" y="355434"/>
            <a:ext cx="10069863" cy="992865"/>
            <a:chOff x="864581" y="4852783"/>
            <a:chExt cx="10069863" cy="992865"/>
          </a:xfrm>
        </p:grpSpPr>
        <p:sp>
          <p:nvSpPr>
            <p:cNvPr id="216" name="Google Shape;216;p9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”I’m happy to see you’re okay!”</a:t>
              </a: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939046" y="356748"/>
            <a:ext cx="10069863" cy="992865"/>
            <a:chOff x="864581" y="4852783"/>
            <a:chExt cx="10069863" cy="992865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864581" y="5383983"/>
              <a:ext cx="100698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“I found your glasses!”</a:t>
              </a:r>
              <a:endParaRPr/>
            </a:p>
          </p:txBody>
        </p:sp>
        <p:sp>
          <p:nvSpPr>
            <p:cNvPr id="220" name="Google Shape;220;p9"/>
            <p:cNvSpPr txBox="1"/>
            <p:nvPr/>
          </p:nvSpPr>
          <p:spPr>
            <a:xfrm>
              <a:off x="873727" y="4852783"/>
              <a:ext cx="15103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Deanna</a:t>
              </a:r>
              <a:endParaRPr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9"/>
          <p:cNvSpPr txBox="1"/>
          <p:nvPr/>
        </p:nvSpPr>
        <p:spPr>
          <a:xfrm>
            <a:off x="939049" y="697990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Athos huffed with annoyance before Deanna dragged in a pair of spectacles.</a:t>
            </a:r>
            <a:endParaRPr/>
          </a:p>
        </p:txBody>
      </p:sp>
      <p:sp>
        <p:nvSpPr>
          <p:cNvPr id="222" name="Google Shape;2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200">
                <a:solidFill>
                  <a:schemeClr val="dk1"/>
                </a:solidFill>
              </a:rPr>
              <a:t>‹#›</a:t>
            </a:fld>
            <a:endParaRPr sz="3200">
              <a:solidFill>
                <a:schemeClr val="dk1"/>
              </a:solidFill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0" y="79972"/>
            <a:ext cx="12192000" cy="2138508"/>
          </a:xfrm>
          <a:prstGeom prst="roundRect">
            <a:avLst>
              <a:gd fmla="val 16667" name="adj"/>
            </a:avLst>
          </a:prstGeom>
          <a:solidFill>
            <a:schemeClr val="accent1">
              <a:alpha val="83921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679730" y="701038"/>
            <a:ext cx="108932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 relief! It seems everyone has made it okay from the big crash!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Though what are they to do now? Lost in this giant rainforest?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2023-08-14T20:06:38Z</dcterms:created>
  <dc:creator>KB Howell</dc:creator>
</cp:coreProperties>
</file>